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macwallpapers.eu/bulkupload/Hd/1/Full%20HD/Flowers%20on%20Apple%20Full%20HD%20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434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52400" y="2819400"/>
            <a:ext cx="8991600" cy="1470025"/>
          </a:xfrm>
        </p:spPr>
        <p:txBody>
          <a:bodyPr>
            <a:normAutofit/>
          </a:bodyPr>
          <a:lstStyle/>
          <a:p>
            <a:r>
              <a:rPr lang="en-US" sz="501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American Revolution</a:t>
            </a:r>
            <a:endParaRPr lang="en-US" sz="5010" b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*</a:t>
            </a:r>
            <a:r>
              <a:rPr lang="en-US" b="1" dirty="0" smtClean="0">
                <a:latin typeface="Bernard MT Condensed" pitchFamily="18" charset="0"/>
              </a:rPr>
              <a:t>Was the American Revolution good for America?</a:t>
            </a:r>
          </a:p>
          <a:p>
            <a:pPr>
              <a:buNone/>
            </a:pPr>
            <a:r>
              <a:rPr lang="en-US" dirty="0" smtClean="0"/>
              <a:t>             </a:t>
            </a:r>
            <a:r>
              <a:rPr lang="en-US" b="1" dirty="0" smtClean="0">
                <a:latin typeface="Constantia" pitchFamily="18" charset="0"/>
              </a:rPr>
              <a:t>agree                             disagree</a:t>
            </a:r>
            <a:endParaRPr lang="en-US" b="1" dirty="0" smtClean="0">
              <a:latin typeface="Constantia" pitchFamily="18" charset="0"/>
            </a:endParaRPr>
          </a:p>
          <a:p>
            <a:pPr>
              <a:buNone/>
            </a:pPr>
            <a:r>
              <a:rPr lang="en-US" dirty="0" smtClean="0"/>
              <a:t>*</a:t>
            </a:r>
            <a:r>
              <a:rPr lang="en-US" sz="3210" b="1" dirty="0" smtClean="0"/>
              <a:t>People can get                  *</a:t>
            </a:r>
            <a:r>
              <a:rPr lang="en-US" sz="3210" b="1" dirty="0" smtClean="0"/>
              <a:t>dozens Americans                           </a:t>
            </a:r>
            <a:endParaRPr lang="en-US" sz="3210" b="1" dirty="0" smtClean="0"/>
          </a:p>
          <a:p>
            <a:pPr>
              <a:buNone/>
            </a:pPr>
            <a:r>
              <a:rPr lang="en-US" sz="3210" b="1" dirty="0" smtClean="0"/>
              <a:t>    freedom!!!                           died! </a:t>
            </a:r>
          </a:p>
          <a:p>
            <a:pPr>
              <a:buNone/>
            </a:pPr>
            <a:r>
              <a:rPr lang="en-US" sz="3210" b="1" dirty="0" smtClean="0"/>
              <a:t>*Constitution exits.           *Lost millions of    </a:t>
            </a:r>
          </a:p>
          <a:p>
            <a:pPr>
              <a:buNone/>
            </a:pPr>
            <a:r>
              <a:rPr lang="en-US" sz="3210" b="1" dirty="0" smtClean="0"/>
              <a:t>*Declaration of                   dollars.</a:t>
            </a:r>
          </a:p>
          <a:p>
            <a:pPr>
              <a:buNone/>
            </a:pPr>
            <a:r>
              <a:rPr lang="en-US" sz="3210" b="1" dirty="0" smtClean="0"/>
              <a:t>   women’s right.                 *no final expulsion of</a:t>
            </a:r>
          </a:p>
          <a:p>
            <a:pPr>
              <a:buNone/>
            </a:pPr>
            <a:r>
              <a:rPr lang="en-US" sz="3210" b="1" dirty="0" smtClean="0"/>
              <a:t>                                                 Indians.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20" b="1" dirty="0" smtClean="0">
                <a:latin typeface="Bell MT" pitchFamily="18" charset="0"/>
              </a:rPr>
              <a:t>Our thesis</a:t>
            </a:r>
            <a:endParaRPr lang="en-US" sz="4420" b="1" dirty="0">
              <a:latin typeface="Bell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4.bp.blogspot.com/_tl1j8HdjSNY/TM06OtwuB9I/AAAAAAAABRE/7u6y8f-du9k/s1600/debat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American Revolution!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57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American Revolution</vt:lpstr>
      <vt:lpstr>Slide 2</vt:lpstr>
      <vt:lpstr>Our thesis</vt:lpstr>
      <vt:lpstr>Slide 4</vt:lpstr>
      <vt:lpstr>Slide 5</vt:lpstr>
      <vt:lpstr>NO American Revolution!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KARL BRYAN  III</dc:creator>
  <cp:lastModifiedBy>kbryan  14</cp:lastModifiedBy>
  <cp:revision>13</cp:revision>
  <dcterms:created xsi:type="dcterms:W3CDTF">2006-08-16T00:00:00Z</dcterms:created>
  <dcterms:modified xsi:type="dcterms:W3CDTF">2011-03-07T17:42:36Z</dcterms:modified>
</cp:coreProperties>
</file>